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5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3DB83-0C94-4357-9D9D-68C0EB8C26EB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E3E3-BEC9-415F-8AD0-2C0E6D513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3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E3E3-BEC9-415F-8AD0-2C0E6D513E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4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2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6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4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8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3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3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7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113B-C186-4453-B782-022DCF4F6DD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0AB4-4F8B-4A41-BC4C-15FBCF14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jpeg"/><Relationship Id="rId3" Type="http://schemas.openxmlformats.org/officeDocument/2006/relationships/image" Target="../media/image1.png"/><Relationship Id="rId21" Type="http://schemas.openxmlformats.org/officeDocument/2006/relationships/image" Target="../media/image13.jpe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Группа 1039"/>
          <p:cNvGrpSpPr/>
          <p:nvPr/>
        </p:nvGrpSpPr>
        <p:grpSpPr>
          <a:xfrm>
            <a:off x="2483768" y="3436614"/>
            <a:ext cx="2437293" cy="2620013"/>
            <a:chOff x="2339752" y="3356992"/>
            <a:chExt cx="2509301" cy="2604440"/>
          </a:xfrm>
        </p:grpSpPr>
        <p:pic>
          <p:nvPicPr>
            <p:cNvPr id="1039" name="Рисунок 103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356992"/>
              <a:ext cx="2509301" cy="260444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91162" y="3573016"/>
              <a:ext cx="21928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 smtClean="0">
                <a:solidFill>
                  <a:srgbClr val="E9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u="sng" dirty="0">
                  <a:solidFill>
                    <a:schemeClr val="accent1">
                      <a:lumMod val="75000"/>
                    </a:schemeClr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egoe Script" panose="020B0504020000000003" pitchFamily="34" charset="0"/>
                </a:rPr>
                <a:t>10 марта</a:t>
              </a:r>
            </a:p>
            <a:p>
              <a:pPr algn="ct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Оформление </a:t>
              </a:r>
              <a:r>
                <a:rPr lang="ru-RU" sz="1400" u="sng" dirty="0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угла, дуги</a:t>
              </a:r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 в технике </a:t>
              </a:r>
              <a:r>
                <a:rPr lang="ru-RU" sz="1400" dirty="0" err="1" smtClean="0">
                  <a:solidFill>
                    <a:srgbClr val="FF0000"/>
                  </a:solidFill>
                  <a:latin typeface="Segoe Script" panose="020B0504020000000003" pitchFamily="34" charset="0"/>
                </a:rPr>
                <a:t>Изонить</a:t>
              </a:r>
              <a:endParaRPr lang="ru-RU" sz="1400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01661" y="4437112"/>
              <a:ext cx="221764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 smtClean="0">
                <a:solidFill>
                  <a:srgbClr val="E9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u="sng" dirty="0">
                  <a:solidFill>
                    <a:schemeClr val="accent1">
                      <a:lumMod val="75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egoe Script" panose="020B0504020000000003" pitchFamily="34" charset="0"/>
                </a:rPr>
                <a:t>15 и 17 марта</a:t>
              </a:r>
            </a:p>
            <a:p>
              <a:pPr algn="ct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Открытка в технике </a:t>
              </a:r>
              <a:r>
                <a:rPr lang="ru-RU" sz="1400" dirty="0" err="1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изонить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rgbClr val="FF0000"/>
                  </a:solidFill>
                  <a:latin typeface="Segoe Script" panose="020B0504020000000003" pitchFamily="34" charset="0"/>
                </a:rPr>
                <a:t>«Весеннее солнышко»</a:t>
              </a:r>
              <a:endParaRPr lang="ru-RU" sz="1400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</p:grpSp>
      <p:pic>
        <p:nvPicPr>
          <p:cNvPr id="1025" name="Рисунок 10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21" y="5584633"/>
            <a:ext cx="984945" cy="1185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07" y="-27384"/>
            <a:ext cx="4618665" cy="34639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55" y="142541"/>
            <a:ext cx="2179267" cy="2374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82" y="778201"/>
            <a:ext cx="989948" cy="467402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18">
            <a:off x="4725606" y="3993744"/>
            <a:ext cx="2072292" cy="2441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7016404" y="1371986"/>
            <a:ext cx="150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Начало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занятий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в 14-00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1033" name="Picture 9" descr="C:\Users\naumovamv\Pictures\фоны\sticky-note-clip-art-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46" y="2516900"/>
            <a:ext cx="3321150" cy="34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251592" y="404665"/>
            <a:ext cx="2403937" cy="2448272"/>
            <a:chOff x="108982" y="142540"/>
            <a:chExt cx="2687187" cy="27479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2" y="142540"/>
              <a:ext cx="2687187" cy="274796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 rot="488362">
              <a:off x="303409" y="938392"/>
              <a:ext cx="2315185" cy="1347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DS Moster" panose="02000506030000020004" pitchFamily="2" charset="-52"/>
                </a:rPr>
                <a:t>План мероприятий </a:t>
              </a:r>
            </a:p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DS Moster" panose="02000506030000020004" pitchFamily="2" charset="-52"/>
                </a:rPr>
                <a:t>на </a:t>
              </a:r>
              <a:r>
                <a:rPr lang="ru-RU" dirty="0">
                  <a:solidFill>
                    <a:srgbClr val="FF0000"/>
                  </a:solidFill>
                  <a:latin typeface="DS Moster" panose="02000506030000020004" pitchFamily="2" charset="-52"/>
                </a:rPr>
                <a:t>март</a:t>
              </a:r>
            </a:p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latin typeface="DS Moster" panose="02000506030000020004" pitchFamily="2" charset="-52"/>
                </a:rPr>
                <a:t> 2022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590">
            <a:off x="3185029" y="227017"/>
            <a:ext cx="390657" cy="474431"/>
          </a:xfrm>
          <a:prstGeom prst="rect">
            <a:avLst/>
          </a:prstGeom>
        </p:spPr>
      </p:pic>
      <p:pic>
        <p:nvPicPr>
          <p:cNvPr id="1035" name="Picture 11" descr="C:\Users\naumovamv\Pictures\фоны\238933_1вер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226" flipH="1">
            <a:off x="796466" y="2616312"/>
            <a:ext cx="308348" cy="12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Users\naumovamv\Pictures\фоны\238933_1вер.jpg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82396" y="3072572"/>
            <a:ext cx="269444" cy="12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5922" flipH="1">
            <a:off x="8620116" y="2437448"/>
            <a:ext cx="374882" cy="4619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9846">
            <a:off x="2640770" y="254710"/>
            <a:ext cx="390657" cy="474431"/>
          </a:xfrm>
          <a:prstGeom prst="rect">
            <a:avLst/>
          </a:prstGeom>
        </p:spPr>
      </p:pic>
      <p:pic>
        <p:nvPicPr>
          <p:cNvPr id="47" name="Picture 11" descr="C:\Users\naumovamv\Pictures\фоны\238933_1вер.jpg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26" flipH="1">
            <a:off x="7494231" y="5624670"/>
            <a:ext cx="254304" cy="11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naumovamv\Pictures\фоны\238933_1вер.jpg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26" flipH="1">
            <a:off x="7138703" y="5624669"/>
            <a:ext cx="254304" cy="11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99206"/>
            <a:ext cx="1079221" cy="709203"/>
          </a:xfrm>
          <a:prstGeom prst="rect">
            <a:avLst/>
          </a:prstGeom>
        </p:spPr>
      </p:pic>
      <p:pic>
        <p:nvPicPr>
          <p:cNvPr id="1038" name="Рисунок 10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2596"/>
            <a:ext cx="1008112" cy="7731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430" y="6056627"/>
            <a:ext cx="1206594" cy="751782"/>
          </a:xfrm>
          <a:prstGeom prst="rect">
            <a:avLst/>
          </a:prstGeom>
        </p:spPr>
      </p:pic>
      <p:grpSp>
        <p:nvGrpSpPr>
          <p:cNvPr id="1041" name="Группа 1040"/>
          <p:cNvGrpSpPr/>
          <p:nvPr/>
        </p:nvGrpSpPr>
        <p:grpSpPr>
          <a:xfrm>
            <a:off x="-1260648" y="3573016"/>
            <a:ext cx="5101788" cy="3395240"/>
            <a:chOff x="-1260648" y="3573016"/>
            <a:chExt cx="5101788" cy="339524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0648" y="3573016"/>
              <a:ext cx="5101788" cy="33952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961077">
              <a:off x="-42958" y="4278926"/>
              <a:ext cx="22934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 smtClean="0">
                <a:solidFill>
                  <a:srgbClr val="E9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u="sng" dirty="0">
                  <a:solidFill>
                    <a:schemeClr val="accent1">
                      <a:lumMod val="75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egoe Script" panose="020B0504020000000003" pitchFamily="34" charset="0"/>
                </a:rPr>
                <a:t>01 марта</a:t>
              </a:r>
            </a:p>
            <a:p>
              <a:pPr algn="ctr"/>
              <a:r>
                <a:rPr lang="ru-RU" sz="1400" dirty="0" err="1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Обереговая</a:t>
              </a:r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 кукла </a:t>
              </a:r>
              <a:r>
                <a:rPr lang="ru-RU" sz="1400" dirty="0" smtClean="0">
                  <a:solidFill>
                    <a:srgbClr val="FF0000"/>
                  </a:solidFill>
                  <a:latin typeface="Segoe Script" panose="020B0504020000000003" pitchFamily="34" charset="0"/>
                </a:rPr>
                <a:t>«Масленица»</a:t>
              </a:r>
              <a:endParaRPr lang="ru-RU" sz="1400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21188955">
              <a:off x="201096" y="4964630"/>
              <a:ext cx="233600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 smtClean="0">
                <a:solidFill>
                  <a:srgbClr val="E9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u="sng" dirty="0" smtClean="0">
                  <a:solidFill>
                    <a:schemeClr val="accent1">
                      <a:lumMod val="75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egoe Script" panose="020B0504020000000003" pitchFamily="34" charset="0"/>
                </a:rPr>
                <a:t>03 марта</a:t>
              </a:r>
              <a:endParaRPr lang="ru-RU" sz="1400" u="sng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Segoe Script" panose="020B0504020000000003" pitchFamily="34" charset="0"/>
                </a:rPr>
                <a:t>Изготовление открытки </a:t>
              </a:r>
            </a:p>
            <a:p>
              <a:pPr algn="ctr"/>
              <a:r>
                <a:rPr lang="ru-RU" sz="1400" dirty="0" smtClean="0">
                  <a:solidFill>
                    <a:srgbClr val="FF0000"/>
                  </a:solidFill>
                  <a:latin typeface="Segoe Script" panose="020B0504020000000003" pitchFamily="34" charset="0"/>
                </a:rPr>
                <a:t>«Подарок любимой мамочке»</a:t>
              </a:r>
              <a:endParaRPr lang="ru-RU" sz="1400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 rot="245392">
            <a:off x="4878809" y="4282438"/>
            <a:ext cx="17687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E9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22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и </a:t>
            </a:r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24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марта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Изготовление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брелка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-подвески </a:t>
            </a:r>
            <a:r>
              <a:rPr lang="ru-RU" sz="1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«Деревце» </a:t>
            </a:r>
            <a:endParaRPr lang="ru-RU" sz="14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51127" y="5714092"/>
            <a:ext cx="136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Бисеро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-плетение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89029">
            <a:off x="6881667" y="3248538"/>
            <a:ext cx="19247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E9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29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и </a:t>
            </a:r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31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марта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поделка-марионетка к 1 апреля в смешанной технике </a:t>
            </a:r>
            <a:r>
              <a:rPr lang="ru-RU" sz="1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«Веселый клоун» </a:t>
            </a:r>
            <a:endParaRPr lang="ru-RU" sz="14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73</Words>
  <Application>Microsoft Office PowerPoint</Application>
  <PresentationFormat>Экран 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Наумова М.В.</dc:creator>
  <cp:lastModifiedBy>Наумова М.В.</cp:lastModifiedBy>
  <cp:revision>13</cp:revision>
  <dcterms:created xsi:type="dcterms:W3CDTF">2022-03-01T03:35:52Z</dcterms:created>
  <dcterms:modified xsi:type="dcterms:W3CDTF">2022-03-01T10:15:19Z</dcterms:modified>
</cp:coreProperties>
</file>