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A9A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3873" autoAdjust="0"/>
  </p:normalViewPr>
  <p:slideViewPr>
    <p:cSldViewPr showGuides="1">
      <p:cViewPr>
        <p:scale>
          <a:sx n="150" d="100"/>
          <a:sy n="150" d="100"/>
        </p:scale>
        <p:origin x="-55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02E-4246-4522-AE82-2A7117BD7061}" type="datetimeFigureOut">
              <a:rPr lang="ru-RU" smtClean="0"/>
              <a:pPr/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821E-149B-4DCA-AE08-36CBD93CDE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90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02E-4246-4522-AE82-2A7117BD7061}" type="datetimeFigureOut">
              <a:rPr lang="ru-RU" smtClean="0"/>
              <a:pPr/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821E-149B-4DCA-AE08-36CBD93CDE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920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02E-4246-4522-AE82-2A7117BD7061}" type="datetimeFigureOut">
              <a:rPr lang="ru-RU" smtClean="0"/>
              <a:pPr/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821E-149B-4DCA-AE08-36CBD93CDE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923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02E-4246-4522-AE82-2A7117BD7061}" type="datetimeFigureOut">
              <a:rPr lang="ru-RU" smtClean="0"/>
              <a:pPr/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821E-149B-4DCA-AE08-36CBD93CDE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964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02E-4246-4522-AE82-2A7117BD7061}" type="datetimeFigureOut">
              <a:rPr lang="ru-RU" smtClean="0"/>
              <a:pPr/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821E-149B-4DCA-AE08-36CBD93CDE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155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02E-4246-4522-AE82-2A7117BD7061}" type="datetimeFigureOut">
              <a:rPr lang="ru-RU" smtClean="0"/>
              <a:pPr/>
              <a:t>06.08.2021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821E-149B-4DCA-AE08-36CBD93CDE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412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02E-4246-4522-AE82-2A7117BD7061}" type="datetimeFigureOut">
              <a:rPr lang="ru-RU" smtClean="0"/>
              <a:pPr/>
              <a:t>06.08.2021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821E-149B-4DCA-AE08-36CBD93CDE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255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02E-4246-4522-AE82-2A7117BD7061}" type="datetimeFigureOut">
              <a:rPr lang="ru-RU" smtClean="0"/>
              <a:pPr/>
              <a:t>06.08.2021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821E-149B-4DCA-AE08-36CBD93CDE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7710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02E-4246-4522-AE82-2A7117BD7061}" type="datetimeFigureOut">
              <a:rPr lang="ru-RU" smtClean="0"/>
              <a:pPr/>
              <a:t>06.08.2021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821E-149B-4DCA-AE08-36CBD93CDE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621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02E-4246-4522-AE82-2A7117BD7061}" type="datetimeFigureOut">
              <a:rPr lang="ru-RU" smtClean="0"/>
              <a:pPr/>
              <a:t>06.08.2021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821E-149B-4DCA-AE08-36CBD93CDE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3636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02E-4246-4522-AE82-2A7117BD7061}" type="datetimeFigureOut">
              <a:rPr lang="ru-RU" smtClean="0"/>
              <a:pPr/>
              <a:t>06.08.2021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821E-149B-4DCA-AE08-36CBD93CDE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471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9F02E-4246-4522-AE82-2A7117BD7061}" type="datetimeFigureOut">
              <a:rPr lang="ru-RU" smtClean="0"/>
              <a:pPr/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7821E-149B-4DCA-AE08-36CBD93CDE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081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naumovamv\Pictures\календарь 2020\f357f567c2ad02e09f8ed2d1be58789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43808" y="195486"/>
            <a:ext cx="6120680" cy="468052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numCol="3" rtlCol="0" anchor="ctr"/>
          <a:lstStyle/>
          <a:p>
            <a:pPr algn="ctr"/>
            <a:endParaRPr lang="ru-RU" sz="12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11.08.2021 </a:t>
            </a:r>
            <a:endParaRPr lang="ru-RU" sz="11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КЦСОН</a:t>
            </a:r>
            <a:endPara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Выставка фотографий «Дерево поколений»</a:t>
            </a:r>
            <a:endParaRPr lang="ru-RU" sz="11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15.08. -15.10.2021 </a:t>
            </a:r>
            <a:endParaRPr lang="ru-RU" sz="11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КЦСОН </a:t>
            </a:r>
            <a:endPara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Акция «Помоги собрать ребенка в школу»</a:t>
            </a:r>
            <a:endParaRPr lang="ru-RU" sz="11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27.08.2021 </a:t>
            </a:r>
            <a:endParaRPr lang="ru-RU" sz="11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КЦСОН</a:t>
            </a:r>
            <a:endPara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День знаний с детьми-инвалидами </a:t>
            </a:r>
            <a:endParaRPr lang="ru-RU" sz="11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ЖДЕМ ВАС!!!</a:t>
            </a:r>
            <a:r>
              <a:rPr lang="ru-RU" sz="1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25.08.2021 </a:t>
            </a:r>
            <a:endParaRPr lang="ru-RU" sz="11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КЦСОН</a:t>
            </a:r>
            <a:endPara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Финансовая грамотность. Трудовая деятельность и обучение пенсионеров инвалидов</a:t>
            </a:r>
          </a:p>
          <a:p>
            <a:pPr algn="ctr"/>
            <a:endParaRPr lang="ru-RU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19" y="3939902"/>
            <a:ext cx="1677625" cy="792088"/>
          </a:xfrm>
          <a:prstGeom prst="rect">
            <a:avLst/>
          </a:prstGeom>
          <a:effectLst>
            <a:glow rad="177800">
              <a:schemeClr val="accent3">
                <a:lumMod val="40000"/>
                <a:lumOff val="60000"/>
                <a:alpha val="71000"/>
              </a:schemeClr>
            </a:glow>
          </a:effectLst>
        </p:spPr>
      </p:pic>
      <p:sp>
        <p:nvSpPr>
          <p:cNvPr id="6" name="Прямоугольник 5"/>
          <p:cNvSpPr/>
          <p:nvPr/>
        </p:nvSpPr>
        <p:spPr>
          <a:xfrm>
            <a:off x="102243" y="123478"/>
            <a:ext cx="265337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План мероприятий на </a:t>
            </a:r>
            <a:r>
              <a:rPr lang="ru-RU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август </a:t>
            </a:r>
            <a:r>
              <a:rPr lang="ru-RU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2021</a:t>
            </a:r>
          </a:p>
          <a:p>
            <a:pPr algn="ctr"/>
            <a:r>
              <a:rPr lang="ru-RU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п. Тура</a:t>
            </a:r>
            <a:endParaRPr lang="ru-RU" sz="2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54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naumovamv\Pictures\календарь 2020\f357f567c2ad02e09f8ed2d1be58789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4614" y="0"/>
            <a:ext cx="9180512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231490"/>
            <a:ext cx="6120680" cy="468052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numCol="3" rtlCol="0" anchor="ctr"/>
          <a:lstStyle/>
          <a:p>
            <a:pPr algn="ctr"/>
            <a:r>
              <a:rPr lang="ru-RU" sz="1200" b="1" dirty="0" smtClean="0">
                <a:solidFill>
                  <a:srgbClr val="17A9A9"/>
                </a:solidFill>
                <a:latin typeface="Times New Roman" pitchFamily="18" charset="0"/>
                <a:cs typeface="Times New Roman" pitchFamily="18" charset="0"/>
              </a:rPr>
              <a:t>03-04.08.2021 </a:t>
            </a:r>
            <a:endParaRPr lang="ru-RU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КЦСОН</a:t>
            </a:r>
          </a:p>
          <a:p>
            <a:pPr algn="ctr"/>
            <a:endParaRPr lang="ru-RU" sz="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Инклюзивная мастерская для детей «</a:t>
            </a:r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Мастерилка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». Создание фигурок животных и птиц из гофрированного картона в технике </a:t>
            </a:r>
            <a:r>
              <a:rPr lang="ru-RU" sz="900" i="1" dirty="0" err="1" smtClean="0">
                <a:latin typeface="Times New Roman" pitchFamily="18" charset="0"/>
                <a:cs typeface="Times New Roman" pitchFamily="18" charset="0"/>
              </a:rPr>
              <a:t>квиллинг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Магнит на холодильник «Заяц»</a:t>
            </a:r>
          </a:p>
          <a:p>
            <a:pPr algn="ctr"/>
            <a:endParaRPr lang="ru-RU" sz="9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17A9A9"/>
                </a:solidFill>
                <a:latin typeface="Times New Roman" pitchFamily="18" charset="0"/>
                <a:cs typeface="Times New Roman" pitchFamily="18" charset="0"/>
              </a:rPr>
              <a:t>10.08.2021 </a:t>
            </a:r>
            <a:endParaRPr lang="ru-RU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КЦСОН</a:t>
            </a:r>
            <a:endParaRPr lang="ru-RU" sz="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Инклюзивная мастерская для детей «</a:t>
            </a:r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Мастерилка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Пластилинография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 Обратная аппликация из пластилина на прозрачной основе «Птичка, бабочка»</a:t>
            </a:r>
            <a:endParaRPr lang="ru-RU" sz="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7A9A9"/>
                </a:solidFill>
                <a:latin typeface="Times New Roman" pitchFamily="18" charset="0"/>
                <a:cs typeface="Times New Roman" pitchFamily="18" charset="0"/>
              </a:rPr>
              <a:t>11.06.2021 </a:t>
            </a:r>
            <a:endParaRPr lang="ru-RU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КЦСОН</a:t>
            </a:r>
            <a:endParaRPr lang="ru-RU" sz="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Инклюзивная мастерская для детей «</a:t>
            </a:r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Мастерилка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Пластилинография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 Обратная аппликация из пластилина на прозрачной основе «Фрукты и ягоды»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2.Развлекательная викторина «Путешествие по сказкам»</a:t>
            </a:r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7A9A9"/>
                </a:solidFill>
                <a:latin typeface="Times New Roman" pitchFamily="18" charset="0"/>
                <a:cs typeface="Times New Roman" pitchFamily="18" charset="0"/>
              </a:rPr>
              <a:t>17-18.08.2021 </a:t>
            </a:r>
            <a:endParaRPr lang="ru-RU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КЦСОН</a:t>
            </a:r>
          </a:p>
          <a:p>
            <a:pPr algn="ctr"/>
            <a:endParaRPr lang="ru-RU" sz="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Инклюзивная мастерская для детей «</a:t>
            </a:r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Мастерилка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Экопластика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 Конструирование из речной гальки «Жонглирующий клоун»</a:t>
            </a:r>
            <a:endParaRPr lang="ru-RU" sz="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7A9A9"/>
                </a:solidFill>
                <a:latin typeface="Times New Roman" pitchFamily="18" charset="0"/>
                <a:cs typeface="Times New Roman" pitchFamily="18" charset="0"/>
              </a:rPr>
              <a:t>17-18.08.2021 </a:t>
            </a:r>
            <a:endParaRPr lang="ru-RU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КЦСОН</a:t>
            </a:r>
          </a:p>
          <a:p>
            <a:pPr algn="ctr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Буклет под рубрикой « Это интересно», «Три спаса» для пожилых граждан и инвалидов</a:t>
            </a:r>
            <a:endParaRPr lang="ru-RU" sz="9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7A9A9"/>
                </a:solidFill>
                <a:latin typeface="Times New Roman" pitchFamily="18" charset="0"/>
                <a:cs typeface="Times New Roman" pitchFamily="18" charset="0"/>
              </a:rPr>
              <a:t>17-18.08.2021 </a:t>
            </a:r>
            <a:endParaRPr lang="ru-RU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КЦСОН</a:t>
            </a:r>
          </a:p>
          <a:p>
            <a:pPr algn="ctr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Акция  «помоги пойти учиться» сбор школьных принадлежностей для малообеспеченных семей.</a:t>
            </a: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7A9A9"/>
                </a:solidFill>
                <a:latin typeface="Times New Roman" pitchFamily="18" charset="0"/>
                <a:cs typeface="Times New Roman" pitchFamily="18" charset="0"/>
              </a:rPr>
              <a:t>18.08.2021 </a:t>
            </a:r>
            <a:endParaRPr lang="ru-RU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КЦСОН</a:t>
            </a:r>
            <a:endParaRPr lang="ru-RU" sz="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Инклюзивная мастерская для детей «</a:t>
            </a:r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Мастерилка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1. Конструирование из речной гальки «Жонглирующий клоун»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2. Спортивно развлекательное мероприятие «Мы за ЗОЖ»</a:t>
            </a:r>
            <a:endParaRPr lang="ru-RU" sz="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7A9A9"/>
                </a:solidFill>
                <a:latin typeface="Times New Roman" pitchFamily="18" charset="0"/>
                <a:cs typeface="Times New Roman" pitchFamily="18" charset="0"/>
              </a:rPr>
              <a:t>24-25.08.202</a:t>
            </a:r>
            <a:endParaRPr lang="ru-RU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КЦСОН</a:t>
            </a:r>
            <a:endParaRPr lang="ru-RU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Инклюзивная мастерская для детей «</a:t>
            </a:r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Мастерилка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Бисероплетение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«Алые маки». Скрещенное плетение.</a:t>
            </a: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7A9A9"/>
                </a:solidFill>
                <a:latin typeface="Times New Roman" pitchFamily="18" charset="0"/>
                <a:cs typeface="Times New Roman" pitchFamily="18" charset="0"/>
              </a:rPr>
              <a:t>25.08.2021 </a:t>
            </a:r>
            <a:endParaRPr lang="ru-RU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КЦСОН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Инклюзивная мастерская для детей «</a:t>
            </a:r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Мастерилка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Бисероплетение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1. «Алые маки». Скрещенное плетение.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2. Развлекательная викторина «</a:t>
            </a:r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Любознайка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7A9A9"/>
                </a:solidFill>
                <a:latin typeface="Times New Roman" pitchFamily="18" charset="0"/>
                <a:cs typeface="Times New Roman" pitchFamily="18" charset="0"/>
              </a:rPr>
              <a:t>20.08.2021 </a:t>
            </a:r>
            <a:endParaRPr lang="ru-RU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КЦСОН</a:t>
            </a:r>
          </a:p>
          <a:p>
            <a:pPr algn="ctr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Занятие по финансовой грамотности для получателей социальных услуг «Страхование».</a:t>
            </a:r>
          </a:p>
          <a:p>
            <a:pPr algn="ctr"/>
            <a:endParaRPr lang="ru-RU" sz="9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7A9A9"/>
                </a:solidFill>
                <a:latin typeface="Times New Roman" pitchFamily="18" charset="0"/>
                <a:cs typeface="Times New Roman" pitchFamily="18" charset="0"/>
              </a:rPr>
              <a:t>18.08.2021 </a:t>
            </a:r>
            <a:endParaRPr lang="ru-RU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КЦСОН</a:t>
            </a:r>
          </a:p>
          <a:p>
            <a:pPr algn="ctr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Мы за ЗОЖ» Спортивно-развлекательное мероприятие среди детей СОП и ТЖС</a:t>
            </a:r>
            <a:endParaRPr lang="ru-RU" sz="9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ЖДЕМ ВАС!!!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823" y="4084848"/>
            <a:ext cx="1677625" cy="792088"/>
          </a:xfrm>
          <a:prstGeom prst="rect">
            <a:avLst/>
          </a:prstGeom>
          <a:effectLst>
            <a:glow rad="177800">
              <a:schemeClr val="accent3">
                <a:lumMod val="40000"/>
                <a:lumOff val="60000"/>
                <a:alpha val="71000"/>
              </a:schemeClr>
            </a:glow>
          </a:effectLst>
        </p:spPr>
      </p:pic>
      <p:sp>
        <p:nvSpPr>
          <p:cNvPr id="6" name="Прямоугольник 5"/>
          <p:cNvSpPr/>
          <p:nvPr/>
        </p:nvSpPr>
        <p:spPr>
          <a:xfrm>
            <a:off x="6438947" y="123478"/>
            <a:ext cx="265337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План мероприятий на </a:t>
            </a:r>
            <a:r>
              <a:rPr lang="ru-RU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август </a:t>
            </a:r>
            <a:r>
              <a:rPr lang="ru-RU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2021</a:t>
            </a:r>
          </a:p>
          <a:p>
            <a:pPr algn="ctr"/>
            <a:r>
              <a:rPr lang="ru-RU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с. Байкит</a:t>
            </a:r>
            <a:endParaRPr lang="ru-RU" sz="2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274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naumovamv\Pictures\календарь 2020\f357f567c2ad02e09f8ed2d1be58789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99792" y="195486"/>
            <a:ext cx="5904656" cy="475252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numCol="3" rtlCol="0" anchor="ctr"/>
          <a:lstStyle/>
          <a:p>
            <a:pPr algn="ctr"/>
            <a:endParaRPr lang="ru-RU" sz="1400" b="1" dirty="0" smtClean="0">
              <a:solidFill>
                <a:srgbClr val="17A9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7A9A9"/>
                </a:solidFill>
                <a:latin typeface="Times New Roman" pitchFamily="18" charset="0"/>
                <a:cs typeface="Times New Roman" pitchFamily="18" charset="0"/>
              </a:rPr>
              <a:t>09.08.2021 </a:t>
            </a:r>
            <a:endParaRPr lang="ru-RU" sz="1200" b="1" dirty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КЦСОН</a:t>
            </a:r>
          </a:p>
          <a:p>
            <a:pPr algn="ctr"/>
            <a:endParaRPr lang="ru-RU" sz="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Клуб "Мы за чаем - не скучаем"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"Книголюб"</a:t>
            </a:r>
            <a:endParaRPr lang="ru-RU" sz="1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7A9A9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1200" b="1" dirty="0" smtClean="0">
                <a:solidFill>
                  <a:srgbClr val="17A9A9"/>
                </a:solidFill>
                <a:latin typeface="Times New Roman" pitchFamily="18" charset="0"/>
                <a:cs typeface="Times New Roman" pitchFamily="18" charset="0"/>
              </a:rPr>
              <a:t>.08.2021 </a:t>
            </a:r>
            <a:endParaRPr lang="ru-RU" sz="1200" b="1" dirty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КЦСОН</a:t>
            </a:r>
          </a:p>
          <a:p>
            <a:pPr algn="ctr"/>
            <a:endParaRPr lang="ru-RU" sz="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Лекция по финансовой грамотности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"Риски и финансовая безопасность"</a:t>
            </a:r>
          </a:p>
          <a:p>
            <a:pPr algn="ctr"/>
            <a:endPara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ЖДЕМ ВАС!!!</a:t>
            </a: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7A9A9"/>
                </a:solidFill>
                <a:latin typeface="Times New Roman" pitchFamily="18" charset="0"/>
                <a:cs typeface="Times New Roman" pitchFamily="18" charset="0"/>
              </a:rPr>
              <a:t>29.08.2021 </a:t>
            </a:r>
            <a:endParaRPr lang="ru-RU" sz="12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КЦСОН</a:t>
            </a:r>
          </a:p>
          <a:p>
            <a:pPr algn="ctr"/>
            <a:endParaRPr lang="ru-RU" sz="14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Культурно-массовое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мероприятие "День села"</a:t>
            </a:r>
            <a:endParaRPr lang="ru-RU" sz="1100" b="1" dirty="0" smtClean="0">
              <a:solidFill>
                <a:srgbClr val="17A9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19" y="3939902"/>
            <a:ext cx="1677625" cy="792088"/>
          </a:xfrm>
          <a:prstGeom prst="rect">
            <a:avLst/>
          </a:prstGeom>
          <a:effectLst>
            <a:glow rad="177800">
              <a:schemeClr val="accent3">
                <a:lumMod val="40000"/>
                <a:lumOff val="60000"/>
                <a:alpha val="71000"/>
              </a:schemeClr>
            </a:glow>
          </a:effectLst>
        </p:spPr>
      </p:pic>
      <p:sp>
        <p:nvSpPr>
          <p:cNvPr id="6" name="Прямоугольник 5"/>
          <p:cNvSpPr/>
          <p:nvPr/>
        </p:nvSpPr>
        <p:spPr>
          <a:xfrm>
            <a:off x="102243" y="123478"/>
            <a:ext cx="265337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План мероприятий на </a:t>
            </a:r>
            <a:r>
              <a:rPr lang="ru-RU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август </a:t>
            </a:r>
            <a:r>
              <a:rPr lang="ru-RU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2021</a:t>
            </a:r>
          </a:p>
          <a:p>
            <a:pPr algn="ctr"/>
            <a:r>
              <a:rPr lang="ru-RU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с. Ванавара</a:t>
            </a:r>
            <a:endParaRPr lang="ru-RU" sz="2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05237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338</Words>
  <Application>Microsoft Office PowerPoint</Application>
  <PresentationFormat>Экран (16:9)</PresentationFormat>
  <Paragraphs>181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Наумова М.В.</dc:creator>
  <cp:lastModifiedBy>udygirva</cp:lastModifiedBy>
  <cp:revision>28</cp:revision>
  <dcterms:created xsi:type="dcterms:W3CDTF">2021-06-08T05:36:30Z</dcterms:created>
  <dcterms:modified xsi:type="dcterms:W3CDTF">2021-08-06T04:41:27Z</dcterms:modified>
</cp:coreProperties>
</file>